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1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3.xml"/><Relationship Id="rId5" Type="http://schemas.openxmlformats.org/officeDocument/2006/relationships/tags" Target="../tags/tag1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4.xml"/><Relationship Id="rId5" Type="http://schemas.openxmlformats.org/officeDocument/2006/relationships/tags" Target="../tags/tag2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5.xml"/><Relationship Id="rId5" Type="http://schemas.openxmlformats.org/officeDocument/2006/relationships/tags" Target="../tags/tag2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6.xml"/><Relationship Id="rId5" Type="http://schemas.openxmlformats.org/officeDocument/2006/relationships/tags" Target="../tags/tag2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br>
              <a:rPr lang="zh-CN" altLang="en-US" dirty="0"/>
            </a:br>
            <a:r>
              <a:rPr lang="en-US" altLang="zh-CN" b="1" dirty="0">
                <a:sym typeface="+mn-ea"/>
              </a:rPr>
              <a:t>CG-DI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sz="3200" dirty="0">
              <a:sym typeface="+mn-ea"/>
            </a:endParaRPr>
          </a:p>
          <a:p>
            <a:r>
              <a:rPr lang="en-US" altLang="zh-CN" sz="3200" dirty="0">
                <a:sym typeface="+mn-ea"/>
              </a:rPr>
              <a:t>F series disabled  the key </a:t>
            </a:r>
            <a:endParaRPr lang="zh-CN" altLang="en-US" sz="3200" dirty="0">
              <a:sym typeface="+mn-ea"/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88640"/>
            <a:ext cx="1638300" cy="1638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280" y="495935"/>
            <a:ext cx="6695440" cy="4761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60" y="4907915"/>
            <a:ext cx="2497455" cy="340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22769" r="14339" b="27049"/>
          <a:stretch>
            <a:fillRect/>
          </a:stretch>
        </p:blipFill>
        <p:spPr>
          <a:xfrm>
            <a:off x="2829560" y="4898390"/>
            <a:ext cx="2313940" cy="3498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211455"/>
            <a:ext cx="4778375" cy="5402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565" y="5318760"/>
            <a:ext cx="5944235" cy="2952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45" y="60960"/>
            <a:ext cx="5553710" cy="6325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345" y="6096635"/>
            <a:ext cx="1180465" cy="289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760" y="77470"/>
            <a:ext cx="5430520" cy="6198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890" y="5977255"/>
            <a:ext cx="3424555" cy="298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265" y="82550"/>
            <a:ext cx="5411470" cy="6125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1245" b="35588"/>
          <a:stretch>
            <a:fillRect/>
          </a:stretch>
        </p:blipFill>
        <p:spPr>
          <a:xfrm>
            <a:off x="3598545" y="5906770"/>
            <a:ext cx="1864360" cy="2781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20" y="117475"/>
            <a:ext cx="5370195" cy="6064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645" y="5807710"/>
            <a:ext cx="1960245" cy="3746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1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3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6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9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2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3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5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6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4553_1*a*1"/>
  <p:tag name="KSO_WM_UNIT_TYPE" val="a"/>
  <p:tag name="KSO_WM_BEAUTIFY_FLAG" val="#wm#"/>
  <p:tag name="KSO_WM_TAG_VERSION" val="1.0"/>
  <p:tag name="KSO_WM_UNIT_PRESET_TEXT" val="白色通用"/>
</p:tagLst>
</file>

<file path=ppt/tags/tag8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WPS 演示</Application>
  <PresentationFormat>宽屏</PresentationFormat>
  <Paragraphs>30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1_Office 主题</vt:lpstr>
      <vt:lpstr> CG-DI </vt:lpstr>
      <vt:lpstr>空白演示</vt:lpstr>
      <vt:lpstr>空白演示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Lily</cp:lastModifiedBy>
  <cp:revision>6</cp:revision>
  <dcterms:created xsi:type="dcterms:W3CDTF">2018-03-01T02:03:00Z</dcterms:created>
  <dcterms:modified xsi:type="dcterms:W3CDTF">2018-04-17T11:08:24Z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