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1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3.xml"/><Relationship Id="rId5" Type="http://schemas.openxmlformats.org/officeDocument/2006/relationships/tags" Target="../tags/tag1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4.xml"/><Relationship Id="rId5" Type="http://schemas.openxmlformats.org/officeDocument/2006/relationships/tags" Target="../tags/tag2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1.xml"/><Relationship Id="rId7" Type="http://schemas.openxmlformats.org/officeDocument/2006/relationships/themeOverride" Target="../theme/themeOverride5.xml"/><Relationship Id="rId6" Type="http://schemas.openxmlformats.org/officeDocument/2006/relationships/tags" Target="../tags/tag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6.xml"/><Relationship Id="rId5" Type="http://schemas.openxmlformats.org/officeDocument/2006/relationships/tags" Target="../tags/tag2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7.xml"/><Relationship Id="rId5" Type="http://schemas.openxmlformats.org/officeDocument/2006/relationships/tags" Target="../tags/tag3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8.xml"/><Relationship Id="rId5" Type="http://schemas.openxmlformats.org/officeDocument/2006/relationships/tags" Target="../tags/tag3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br>
              <a:rPr lang="en-US" altLang="zh-CN" b="1" dirty="0">
                <a:sym typeface="+mn-ea"/>
              </a:rPr>
            </a:br>
            <a:br>
              <a:rPr lang="en-US" altLang="zh-CN" b="1" dirty="0">
                <a:sym typeface="+mn-ea"/>
              </a:rPr>
            </a:br>
            <a:br>
              <a:rPr lang="en-US" altLang="zh-CN" b="1" dirty="0">
                <a:sym typeface="+mn-ea"/>
              </a:rPr>
            </a:br>
            <a:r>
              <a:rPr lang="en-US" altLang="zh-CN" b="1" dirty="0">
                <a:sym typeface="+mn-ea"/>
              </a:rPr>
              <a:t>CG-DI</a:t>
            </a:r>
            <a:br>
              <a:rPr lang="en-US" altLang="zh-CN" b="1" dirty="0">
                <a:sym typeface="+mn-ea"/>
              </a:rPr>
            </a:b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zh-CN" sz="3200" dirty="0">
              <a:sym typeface="+mn-ea"/>
            </a:endParaRPr>
          </a:p>
          <a:p>
            <a:r>
              <a:rPr lang="en-US" altLang="zh-CN" sz="3200" dirty="0">
                <a:sym typeface="+mn-ea"/>
              </a:rPr>
              <a:t>F series coding</a:t>
            </a:r>
            <a:endParaRPr lang="en-US" altLang="zh-CN" sz="3200" dirty="0"/>
          </a:p>
          <a:p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" y="177845"/>
            <a:ext cx="1638300" cy="1638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05" y="1043305"/>
            <a:ext cx="6676390" cy="4771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555" y="5454015"/>
            <a:ext cx="1588770" cy="271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1709" r="2000" b="17880"/>
          <a:stretch>
            <a:fillRect/>
          </a:stretch>
        </p:blipFill>
        <p:spPr>
          <a:xfrm>
            <a:off x="4704715" y="5454015"/>
            <a:ext cx="2955925" cy="2825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0" y="405130"/>
            <a:ext cx="7000240" cy="6047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4586" r="1422"/>
          <a:stretch>
            <a:fillRect/>
          </a:stretch>
        </p:blipFill>
        <p:spPr>
          <a:xfrm>
            <a:off x="2877185" y="6012815"/>
            <a:ext cx="3961130" cy="3867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30" y="414655"/>
            <a:ext cx="7038340" cy="6028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570" y="6083300"/>
            <a:ext cx="3928745" cy="3359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30" y="424180"/>
            <a:ext cx="7038340" cy="6009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2854" b="20363"/>
          <a:stretch>
            <a:fillRect/>
          </a:stretch>
        </p:blipFill>
        <p:spPr>
          <a:xfrm>
            <a:off x="2752725" y="6116320"/>
            <a:ext cx="2464435" cy="2508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 descr="图像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70" y="1294130"/>
            <a:ext cx="6525260" cy="3963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36492" b="-127"/>
          <a:stretch>
            <a:fillRect/>
          </a:stretch>
        </p:blipFill>
        <p:spPr>
          <a:xfrm>
            <a:off x="4982845" y="4370705"/>
            <a:ext cx="885190" cy="500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19301" r="4057"/>
          <a:stretch>
            <a:fillRect/>
          </a:stretch>
        </p:blipFill>
        <p:spPr>
          <a:xfrm>
            <a:off x="7481570" y="4443095"/>
            <a:ext cx="824865" cy="3562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30" y="428625"/>
            <a:ext cx="7038340" cy="6000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704" b="18035"/>
          <a:stretch>
            <a:fillRect/>
          </a:stretch>
        </p:blipFill>
        <p:spPr>
          <a:xfrm>
            <a:off x="2915285" y="6082665"/>
            <a:ext cx="4389755" cy="3232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55" y="419100"/>
            <a:ext cx="7019290" cy="6019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60" y="6067425"/>
            <a:ext cx="1166495" cy="3092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55" y="428625"/>
            <a:ext cx="7019290" cy="6000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13775" b="-17778"/>
          <a:stretch>
            <a:fillRect/>
          </a:stretch>
        </p:blipFill>
        <p:spPr>
          <a:xfrm>
            <a:off x="2799080" y="6081395"/>
            <a:ext cx="2058670" cy="3352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1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3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6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9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2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3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5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6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8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9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3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31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2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4553_1*a*1"/>
  <p:tag name="KSO_WM_UNIT_TYPE" val="a"/>
  <p:tag name="KSO_WM_BEAUTIFY_FLAG" val="#wm#"/>
  <p:tag name="KSO_WM_TAG_VERSION" val="1.0"/>
  <p:tag name="KSO_WM_UNIT_PRESET_TEXT" val="白色通用"/>
</p:tagLst>
</file>

<file path=ppt/tags/tag8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WPS 演示</Application>
  <PresentationFormat>宽屏</PresentationFormat>
  <Paragraphs>37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1_Office 主题</vt:lpstr>
      <vt:lpstr>   CG-DI 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Lily</cp:lastModifiedBy>
  <cp:revision>5</cp:revision>
  <dcterms:created xsi:type="dcterms:W3CDTF">2018-03-01T02:03:00Z</dcterms:created>
  <dcterms:modified xsi:type="dcterms:W3CDTF">2018-04-17T11:56:00Z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