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9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6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DBD5-FF6F-4F1F-AF78-B518D2CD17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2A10-E97F-46DF-9873-696D05EB38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DBD5-FF6F-4F1F-AF78-B518D2CD17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2A10-E97F-46DF-9873-696D05EB38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4" Type="http://schemas.openxmlformats.org/officeDocument/2006/relationships/theme" Target="../theme/theme2.xml"/><Relationship Id="rId13" Type="http://schemas.openxmlformats.org/officeDocument/2006/relationships/tags" Target="../tags/tag6.xml"/><Relationship Id="rId12" Type="http://schemas.openxmlformats.org/officeDocument/2006/relationships/tags" Target="../tags/tag5.xml"/><Relationship Id="rId11" Type="http://schemas.openxmlformats.org/officeDocument/2006/relationships/tags" Target="../tags/tag4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9.xml"/><Relationship Id="rId3" Type="http://schemas.openxmlformats.org/officeDocument/2006/relationships/image" Target="../media/image1.jpeg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1.xml"/><Relationship Id="rId7" Type="http://schemas.openxmlformats.org/officeDocument/2006/relationships/themeOverride" Target="../theme/themeOverride1.xml"/><Relationship Id="rId6" Type="http://schemas.openxmlformats.org/officeDocument/2006/relationships/tags" Target="../tags/tag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1.xml"/><Relationship Id="rId6" Type="http://schemas.openxmlformats.org/officeDocument/2006/relationships/themeOverride" Target="../theme/themeOverride2.xml"/><Relationship Id="rId5" Type="http://schemas.openxmlformats.org/officeDocument/2006/relationships/tags" Target="../tags/tag15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1.xml"/><Relationship Id="rId6" Type="http://schemas.openxmlformats.org/officeDocument/2006/relationships/themeOverride" Target="../theme/themeOverride3.xml"/><Relationship Id="rId5" Type="http://schemas.openxmlformats.org/officeDocument/2006/relationships/tags" Target="../tags/tag18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1.xml"/><Relationship Id="rId6" Type="http://schemas.openxmlformats.org/officeDocument/2006/relationships/themeOverride" Target="../theme/themeOverride4.xml"/><Relationship Id="rId5" Type="http://schemas.openxmlformats.org/officeDocument/2006/relationships/tags" Target="../tags/tag21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1.xml"/><Relationship Id="rId6" Type="http://schemas.openxmlformats.org/officeDocument/2006/relationships/themeOverride" Target="../theme/themeOverride5.xml"/><Relationship Id="rId5" Type="http://schemas.openxmlformats.org/officeDocument/2006/relationships/tags" Target="../tags/tag24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1.xml"/><Relationship Id="rId5" Type="http://schemas.openxmlformats.org/officeDocument/2006/relationships/themeOverride" Target="../theme/themeOverride6.xml"/><Relationship Id="rId4" Type="http://schemas.openxmlformats.org/officeDocument/2006/relationships/tags" Target="../tags/tag27.xml"/><Relationship Id="rId3" Type="http://schemas.openxmlformats.org/officeDocument/2006/relationships/image" Target="../media/image13.png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1.xml"/><Relationship Id="rId5" Type="http://schemas.openxmlformats.org/officeDocument/2006/relationships/themeOverride" Target="../theme/themeOverride7.xml"/><Relationship Id="rId4" Type="http://schemas.openxmlformats.org/officeDocument/2006/relationships/tags" Target="../tags/tag30.xml"/><Relationship Id="rId3" Type="http://schemas.openxmlformats.org/officeDocument/2006/relationships/image" Target="../media/image14.jpeg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11.xml"/><Relationship Id="rId6" Type="http://schemas.openxmlformats.org/officeDocument/2006/relationships/themeOverride" Target="../theme/themeOverride8.xml"/><Relationship Id="rId5" Type="http://schemas.openxmlformats.org/officeDocument/2006/relationships/tags" Target="../tags/tag33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b="1" dirty="0">
                <a:sym typeface="+mn-ea"/>
              </a:rPr>
              <a:t>CG-DI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 dirty="0">
              <a:sym typeface="+mn-ea"/>
            </a:endParaRPr>
          </a:p>
          <a:p>
            <a:endParaRPr lang="zh-CN" altLang="en-US" dirty="0">
              <a:sym typeface="+mn-ea"/>
            </a:endParaRPr>
          </a:p>
          <a:p>
            <a:r>
              <a:rPr lang="zh-CN" altLang="en-US" sz="3200" dirty="0">
                <a:sym typeface="+mn-ea"/>
              </a:rPr>
              <a:t>F </a:t>
            </a:r>
            <a:r>
              <a:rPr lang="en-US" altLang="zh-CN" sz="3200" dirty="0">
                <a:sym typeface="+mn-ea"/>
              </a:rPr>
              <a:t>series anable the key</a:t>
            </a:r>
            <a:endParaRPr lang="en-US" altLang="zh-CN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20" y="188640"/>
            <a:ext cx="1638300" cy="16383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280" y="1047750"/>
            <a:ext cx="6695440" cy="47618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6200" y="5459730"/>
            <a:ext cx="2497455" cy="3403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rcRect t="22769" r="14339" b="27049"/>
          <a:stretch>
            <a:fillRect/>
          </a:stretch>
        </p:blipFill>
        <p:spPr>
          <a:xfrm>
            <a:off x="2748280" y="5450205"/>
            <a:ext cx="2313940" cy="34988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755" y="137160"/>
            <a:ext cx="5369560" cy="6070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755" y="5912485"/>
            <a:ext cx="5944235" cy="2952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435" y="172085"/>
            <a:ext cx="5294630" cy="60305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t="30368" r="2726"/>
          <a:stretch>
            <a:fillRect/>
          </a:stretch>
        </p:blipFill>
        <p:spPr>
          <a:xfrm>
            <a:off x="3488690" y="5939790"/>
            <a:ext cx="1495425" cy="28829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055" y="233680"/>
            <a:ext cx="5754370" cy="6489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t="12065" r="2914" b="44452"/>
          <a:stretch>
            <a:fillRect/>
          </a:stretch>
        </p:blipFill>
        <p:spPr>
          <a:xfrm>
            <a:off x="3234055" y="6456045"/>
            <a:ext cx="4217670" cy="2311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785" y="219710"/>
            <a:ext cx="5726430" cy="65131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145" y="6410960"/>
            <a:ext cx="1713865" cy="32194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  <a:endParaRPr lang="en-US" altLang="zh-CN"/>
          </a:p>
        </p:txBody>
      </p:sp>
      <p:pic>
        <p:nvPicPr>
          <p:cNvPr id="3" name="图片 2" descr="图像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595" y="1854200"/>
            <a:ext cx="6993255" cy="27978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  <a:endParaRPr lang="en-US" altLang="zh-CN"/>
          </a:p>
        </p:txBody>
      </p:sp>
      <p:pic>
        <p:nvPicPr>
          <p:cNvPr id="3" name="图片 2" descr="感应位置 在方向盘后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" y="399415"/>
            <a:ext cx="10058400" cy="56572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  <a:endParaRPr lang="en-US" altLang="zh-CN"/>
          </a:p>
        </p:txBody>
      </p:sp>
      <p:pic>
        <p:nvPicPr>
          <p:cNvPr id="3" name="图片 2" descr="图像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550" y="1510665"/>
            <a:ext cx="6261735" cy="3222625"/>
          </a:xfrm>
          <a:prstGeom prst="rect">
            <a:avLst/>
          </a:prstGeom>
        </p:spPr>
      </p:pic>
      <p:pic>
        <p:nvPicPr>
          <p:cNvPr id="4" name="图片 3" descr="`]W)OENA}UOZH8{8J`@3XVP"/>
          <p:cNvPicPr>
            <a:picLocks noChangeAspect="1"/>
          </p:cNvPicPr>
          <p:nvPr/>
        </p:nvPicPr>
        <p:blipFill>
          <a:blip r:embed="rId4"/>
          <a:srcRect t="-9722" r="-1023"/>
          <a:stretch>
            <a:fillRect/>
          </a:stretch>
        </p:blipFill>
        <p:spPr>
          <a:xfrm>
            <a:off x="7799705" y="4193540"/>
            <a:ext cx="752475" cy="30099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p="http://schemas.openxmlformats.org/presentationml/2006/main">
  <p:tag name="KSO_WM_TEMPLATE_CATEGORY" val="custom"/>
  <p:tag name="KSO_WM_TEMPLATE_INDEX" val="20184553"/>
  <p:tag name="KSO_WM_TAG_VERSION" val="1.0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11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12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13.xml><?xml version="1.0" encoding="utf-8"?>
<p:tagLst xmlns:p="http://schemas.openxmlformats.org/presentationml/2006/main">
  <p:tag name="KSO_WM_TEMPLATE_CATEGORY" val="custom"/>
  <p:tag name="KSO_WM_TEMPLATE_INDEX" val="20184553"/>
  <p:tag name="KSO_WM_TAG_VERSION" val="1.0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14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15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16.xml><?xml version="1.0" encoding="utf-8"?>
<p:tagLst xmlns:p="http://schemas.openxmlformats.org/presentationml/2006/main">
  <p:tag name="KSO_WM_TEMPLATE_CATEGORY" val="custom"/>
  <p:tag name="KSO_WM_TEMPLATE_INDEX" val="20184553"/>
  <p:tag name="KSO_WM_TAG_VERSION" val="1.0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17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18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19.xml><?xml version="1.0" encoding="utf-8"?>
<p:tagLst xmlns:p="http://schemas.openxmlformats.org/presentationml/2006/main">
  <p:tag name="KSO_WM_TEMPLATE_CATEGORY" val="custom"/>
  <p:tag name="KSO_WM_TEMPLATE_INDEX" val="20184553"/>
  <p:tag name="KSO_WM_TAG_VERSION" val="1.0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21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22.xml><?xml version="1.0" encoding="utf-8"?>
<p:tagLst xmlns:p="http://schemas.openxmlformats.org/presentationml/2006/main">
  <p:tag name="KSO_WM_TEMPLATE_CATEGORY" val="custom"/>
  <p:tag name="KSO_WM_TEMPLATE_INDEX" val="20184553"/>
  <p:tag name="KSO_WM_TAG_VERSION" val="1.0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23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24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25.xml><?xml version="1.0" encoding="utf-8"?>
<p:tagLst xmlns:p="http://schemas.openxmlformats.org/presentationml/2006/main">
  <p:tag name="KSO_WM_TEMPLATE_CATEGORY" val="custom"/>
  <p:tag name="KSO_WM_TEMPLATE_INDEX" val="20184553"/>
  <p:tag name="KSO_WM_TAG_VERSION" val="1.0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26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27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28.xml><?xml version="1.0" encoding="utf-8"?>
<p:tagLst xmlns:p="http://schemas.openxmlformats.org/presentationml/2006/main">
  <p:tag name="KSO_WM_TEMPLATE_CATEGORY" val="custom"/>
  <p:tag name="KSO_WM_TEMPLATE_INDEX" val="20184553"/>
  <p:tag name="KSO_WM_TAG_VERSION" val="1.0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29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"/>
</p:tagLst>
</file>

<file path=ppt/tags/tag30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31.xml><?xml version="1.0" encoding="utf-8"?>
<p:tagLst xmlns:p="http://schemas.openxmlformats.org/presentationml/2006/main">
  <p:tag name="KSO_WM_TEMPLATE_CATEGORY" val="custom"/>
  <p:tag name="KSO_WM_TEMPLATE_INDEX" val="20184553"/>
  <p:tag name="KSO_WM_TAG_VERSION" val="1.0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32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33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5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6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0"/>
  <p:tag name="KSO_WM_UNIT_LAYERLEVEL" val="1"/>
  <p:tag name="KSO_WM_UNIT_INDEX" val="1"/>
  <p:tag name="KSO_WM_UNIT_ID" val="custom20184553_1*a*1"/>
  <p:tag name="KSO_WM_UNIT_TYPE" val="a"/>
  <p:tag name="KSO_WM_BEAUTIFY_FLAG" val="#wm#"/>
  <p:tag name="KSO_WM_TAG_VERSION" val="1.0"/>
  <p:tag name="KSO_WM_UNIT_PRESET_TEXT" val="白色通用"/>
</p:tagLst>
</file>

<file path=ppt/tags/tag8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9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517</Words>
  <Application>WPS 演示</Application>
  <PresentationFormat>宽屏</PresentationFormat>
  <Paragraphs>37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宋体</vt:lpstr>
      <vt:lpstr>Wingdings</vt:lpstr>
      <vt:lpstr>黑体</vt:lpstr>
      <vt:lpstr>Calibri</vt:lpstr>
      <vt:lpstr>微软雅黑</vt:lpstr>
      <vt:lpstr>Arial Unicode MS</vt:lpstr>
      <vt:lpstr>Office 主题</vt:lpstr>
      <vt:lpstr>1_Office 主题</vt:lpstr>
      <vt:lpstr>CG-DI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Lily</cp:lastModifiedBy>
  <cp:revision>4</cp:revision>
  <dcterms:created xsi:type="dcterms:W3CDTF">2018-03-01T02:03:00Z</dcterms:created>
  <dcterms:modified xsi:type="dcterms:W3CDTF">2018-04-17T11:32:25Z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